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8" autoAdjust="0"/>
  </p:normalViewPr>
  <p:slideViewPr>
    <p:cSldViewPr>
      <p:cViewPr varScale="1">
        <p:scale>
          <a:sx n="69" d="100"/>
          <a:sy n="69" d="100"/>
        </p:scale>
        <p:origin x="-8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D7FB7-1DF4-4A3A-B3F3-0F80468DD7A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12C540-59A9-4934-B334-B9064D509521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7CB9CB4-8612-4183-A9D6-EE676149A365}" type="parTrans" cxnId="{0F8877FF-6909-408C-A88B-63B7D937C365}">
      <dgm:prSet/>
      <dgm:spPr/>
      <dgm:t>
        <a:bodyPr/>
        <a:lstStyle/>
        <a:p>
          <a:endParaRPr lang="ru-RU"/>
        </a:p>
      </dgm:t>
    </dgm:pt>
    <dgm:pt modelId="{096CAEA2-D7B0-48FF-BAD6-E00CF3FDA5AC}" type="sibTrans" cxnId="{0F8877FF-6909-408C-A88B-63B7D937C365}">
      <dgm:prSet/>
      <dgm:spPr/>
      <dgm:t>
        <a:bodyPr/>
        <a:lstStyle/>
        <a:p>
          <a:endParaRPr lang="ru-RU"/>
        </a:p>
      </dgm:t>
    </dgm:pt>
    <dgm:pt modelId="{A9D51BEA-221A-4C7C-87B0-10E16DBCAFFF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Разработка протокола КИ                                          (в интерактивном режиме)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ED354F80-54B9-4E38-98CE-3F4AE74B806A}" type="parTrans" cxnId="{0714C447-3BE2-4EAE-91EF-6FC34B9FB14E}">
      <dgm:prSet/>
      <dgm:spPr/>
      <dgm:t>
        <a:bodyPr/>
        <a:lstStyle/>
        <a:p>
          <a:endParaRPr lang="ru-RU"/>
        </a:p>
      </dgm:t>
    </dgm:pt>
    <dgm:pt modelId="{1B13FFA8-720F-4648-B2DD-78741B09DAF2}" type="sibTrans" cxnId="{0714C447-3BE2-4EAE-91EF-6FC34B9FB14E}">
      <dgm:prSet/>
      <dgm:spPr/>
      <dgm:t>
        <a:bodyPr/>
        <a:lstStyle/>
        <a:p>
          <a:endParaRPr lang="ru-RU"/>
        </a:p>
      </dgm:t>
    </dgm:pt>
    <dgm:pt modelId="{6722ECB0-B6F5-409B-AE5B-F0133473C88C}">
      <dgm:prSet phldrT="[Текст]"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Февраль – Март 2011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1A7CB9BD-43BF-489E-BBE5-9ACA1BD4EB44}" type="parTrans" cxnId="{513423D4-3E5F-418A-8F86-A798D02E5327}">
      <dgm:prSet/>
      <dgm:spPr/>
      <dgm:t>
        <a:bodyPr/>
        <a:lstStyle/>
        <a:p>
          <a:endParaRPr lang="ru-RU"/>
        </a:p>
      </dgm:t>
    </dgm:pt>
    <dgm:pt modelId="{E9154719-523A-4165-B8F2-9AE244D3E489}" type="sibTrans" cxnId="{513423D4-3E5F-418A-8F86-A798D02E5327}">
      <dgm:prSet/>
      <dgm:spPr/>
      <dgm:t>
        <a:bodyPr/>
        <a:lstStyle/>
        <a:p>
          <a:endParaRPr lang="ru-RU"/>
        </a:p>
      </dgm:t>
    </dgm:pt>
    <dgm:pt modelId="{12574619-6909-438C-8DFE-28B803A76DF3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2A63B88-4045-4D50-88EF-5DDDB858060E}" type="parTrans" cxnId="{C9A0CA7F-9F3C-4C81-B212-CA62B71EA840}">
      <dgm:prSet/>
      <dgm:spPr/>
      <dgm:t>
        <a:bodyPr/>
        <a:lstStyle/>
        <a:p>
          <a:endParaRPr lang="ru-RU"/>
        </a:p>
      </dgm:t>
    </dgm:pt>
    <dgm:pt modelId="{B5DD0696-BE32-4AB4-9608-AAB5D6A938B3}" type="sibTrans" cxnId="{C9A0CA7F-9F3C-4C81-B212-CA62B71EA840}">
      <dgm:prSet/>
      <dgm:spPr/>
      <dgm:t>
        <a:bodyPr/>
        <a:lstStyle/>
        <a:p>
          <a:endParaRPr lang="ru-RU"/>
        </a:p>
      </dgm:t>
    </dgm:pt>
    <dgm:pt modelId="{17AC18CB-C599-421D-AA9E-152A614A6572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Разработка ИРК                                                                 (в интерактивном режиме)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DEE8A0D0-5B6A-4C1F-85F5-21E64E8CF99A}" type="parTrans" cxnId="{1C96172F-6813-4E3C-81C5-792B82505B1F}">
      <dgm:prSet/>
      <dgm:spPr/>
      <dgm:t>
        <a:bodyPr/>
        <a:lstStyle/>
        <a:p>
          <a:endParaRPr lang="ru-RU"/>
        </a:p>
      </dgm:t>
    </dgm:pt>
    <dgm:pt modelId="{38B55F9D-EB2E-4655-AB0C-E04460210737}" type="sibTrans" cxnId="{1C96172F-6813-4E3C-81C5-792B82505B1F}">
      <dgm:prSet/>
      <dgm:spPr/>
      <dgm:t>
        <a:bodyPr/>
        <a:lstStyle/>
        <a:p>
          <a:endParaRPr lang="ru-RU"/>
        </a:p>
      </dgm:t>
    </dgm:pt>
    <dgm:pt modelId="{00892341-F8F9-4CE0-BDA8-E9E341B3A176}">
      <dgm:prSet phldrT="[Текст]"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Март – Апрель 2011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19B849F3-859B-4F6B-B805-60C69C092259}" type="parTrans" cxnId="{B32E354D-E757-4244-BB54-0258D6D6E5A3}">
      <dgm:prSet/>
      <dgm:spPr/>
      <dgm:t>
        <a:bodyPr/>
        <a:lstStyle/>
        <a:p>
          <a:endParaRPr lang="ru-RU"/>
        </a:p>
      </dgm:t>
    </dgm:pt>
    <dgm:pt modelId="{C1156224-7FF8-40BA-8E93-5AF0AD39BBFF}" type="sibTrans" cxnId="{B32E354D-E757-4244-BB54-0258D6D6E5A3}">
      <dgm:prSet/>
      <dgm:spPr/>
      <dgm:t>
        <a:bodyPr/>
        <a:lstStyle/>
        <a:p>
          <a:endParaRPr lang="ru-RU"/>
        </a:p>
      </dgm:t>
    </dgm:pt>
    <dgm:pt modelId="{E4E6C300-A4EA-4609-8CAA-7AE6D78560F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CC168E9-D117-4055-A5E7-F6EA3F2EC885}" type="parTrans" cxnId="{9D919658-1E1E-4A79-B7CD-8903232D4AB2}">
      <dgm:prSet/>
      <dgm:spPr/>
      <dgm:t>
        <a:bodyPr/>
        <a:lstStyle/>
        <a:p>
          <a:endParaRPr lang="ru-RU"/>
        </a:p>
      </dgm:t>
    </dgm:pt>
    <dgm:pt modelId="{8444F644-61B8-4B84-A069-FC3D44ADA9BD}" type="sibTrans" cxnId="{9D919658-1E1E-4A79-B7CD-8903232D4AB2}">
      <dgm:prSet/>
      <dgm:spPr/>
      <dgm:t>
        <a:bodyPr/>
        <a:lstStyle/>
        <a:p>
          <a:endParaRPr lang="ru-RU"/>
        </a:p>
      </dgm:t>
    </dgm:pt>
    <dgm:pt modelId="{F87D1E2A-8CD5-4255-8577-B4957F4631D6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Проведение инициирующих тренингов по КИ  (в интерактивном режиме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)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082ABF7-F0B3-4CF5-91B3-AC48DCEACFE8}" type="parTrans" cxnId="{52DA91C7-88F6-49CA-A297-0F682A2B4239}">
      <dgm:prSet/>
      <dgm:spPr/>
      <dgm:t>
        <a:bodyPr/>
        <a:lstStyle/>
        <a:p>
          <a:endParaRPr lang="ru-RU"/>
        </a:p>
      </dgm:t>
    </dgm:pt>
    <dgm:pt modelId="{B14D9D20-84E5-49BE-9090-2F27BFC77471}" type="sibTrans" cxnId="{52DA91C7-88F6-49CA-A297-0F682A2B4239}">
      <dgm:prSet/>
      <dgm:spPr/>
      <dgm:t>
        <a:bodyPr/>
        <a:lstStyle/>
        <a:p>
          <a:endParaRPr lang="ru-RU"/>
        </a:p>
      </dgm:t>
    </dgm:pt>
    <dgm:pt modelId="{D1C5E8EA-CF5E-499C-B4F2-40AA8D78A305}">
      <dgm:prSet phldrT="[Текст]"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Март – Апрель 2011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E2503C6F-606D-426B-BE33-2D91CC9CE4F9}" type="parTrans" cxnId="{3F531529-ABAB-4446-AD7C-114C7924FEC2}">
      <dgm:prSet/>
      <dgm:spPr/>
      <dgm:t>
        <a:bodyPr/>
        <a:lstStyle/>
        <a:p>
          <a:endParaRPr lang="ru-RU"/>
        </a:p>
      </dgm:t>
    </dgm:pt>
    <dgm:pt modelId="{5FC64A73-DE0E-4236-9D2E-DE3500EE4889}" type="sibTrans" cxnId="{3F531529-ABAB-4446-AD7C-114C7924FEC2}">
      <dgm:prSet/>
      <dgm:spPr/>
      <dgm:t>
        <a:bodyPr/>
        <a:lstStyle/>
        <a:p>
          <a:endParaRPr lang="ru-RU"/>
        </a:p>
      </dgm:t>
    </dgm:pt>
    <dgm:pt modelId="{1AE3BC21-11AF-40C9-BDAC-4659E9AF9D66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4519840-B36F-44EB-8AB1-D088E1340704}" type="parTrans" cxnId="{D8E29E81-4E15-4C1B-8641-F723379DF222}">
      <dgm:prSet/>
      <dgm:spPr/>
      <dgm:t>
        <a:bodyPr/>
        <a:lstStyle/>
        <a:p>
          <a:endParaRPr lang="ru-RU"/>
        </a:p>
      </dgm:t>
    </dgm:pt>
    <dgm:pt modelId="{A5D09BD3-D447-4F0F-9358-D6909B22C763}" type="sibTrans" cxnId="{D8E29E81-4E15-4C1B-8641-F723379DF222}">
      <dgm:prSet/>
      <dgm:spPr/>
      <dgm:t>
        <a:bodyPr/>
        <a:lstStyle/>
        <a:p>
          <a:endParaRPr lang="ru-RU"/>
        </a:p>
      </dgm:t>
    </dgm:pt>
    <dgm:pt modelId="{BD725752-AAF4-4326-AC3C-447363E39F7D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Период набора субъектов исследования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27AD3A01-C206-4ED3-9657-459A5CB9EEDC}" type="parTrans" cxnId="{E4DA2F25-E0FD-4758-8286-12BF3F795600}">
      <dgm:prSet/>
      <dgm:spPr/>
      <dgm:t>
        <a:bodyPr/>
        <a:lstStyle/>
        <a:p>
          <a:endParaRPr lang="ru-RU"/>
        </a:p>
      </dgm:t>
    </dgm:pt>
    <dgm:pt modelId="{34EA2155-D21D-4EBD-8295-F4DC5BBC1638}" type="sibTrans" cxnId="{E4DA2F25-E0FD-4758-8286-12BF3F795600}">
      <dgm:prSet/>
      <dgm:spPr/>
      <dgm:t>
        <a:bodyPr/>
        <a:lstStyle/>
        <a:p>
          <a:endParaRPr lang="ru-RU"/>
        </a:p>
      </dgm:t>
    </dgm:pt>
    <dgm:pt modelId="{D05754CC-DADF-43DC-A6EB-42DDED8406E0}">
      <dgm:prSet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Апрель – Декабрь 2011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34E62F52-C936-40E1-AE27-B51EA6C0BE31}" type="parTrans" cxnId="{A225339E-4A8B-48B4-932A-4BB8DC53584B}">
      <dgm:prSet/>
      <dgm:spPr/>
      <dgm:t>
        <a:bodyPr/>
        <a:lstStyle/>
        <a:p>
          <a:endParaRPr lang="ru-RU"/>
        </a:p>
      </dgm:t>
    </dgm:pt>
    <dgm:pt modelId="{70F04901-4360-4B78-B886-AF9144E0F0C1}" type="sibTrans" cxnId="{A225339E-4A8B-48B4-932A-4BB8DC53584B}">
      <dgm:prSet/>
      <dgm:spPr/>
      <dgm:t>
        <a:bodyPr/>
        <a:lstStyle/>
        <a:p>
          <a:endParaRPr lang="ru-RU"/>
        </a:p>
      </dgm:t>
    </dgm:pt>
    <dgm:pt modelId="{5479D449-6D2F-4FC6-854F-99C8383476EB}" type="pres">
      <dgm:prSet presAssocID="{98DD7FB7-1DF4-4A3A-B3F3-0F80468DD7A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2B66CF-6799-4885-B8B0-55C1295D3C0F}" type="pres">
      <dgm:prSet presAssocID="{7612C540-59A9-4934-B334-B9064D509521}" presName="composite" presStyleCnt="0"/>
      <dgm:spPr/>
    </dgm:pt>
    <dgm:pt modelId="{71A23ED2-315A-4BB9-9CBF-DAADCEE86B60}" type="pres">
      <dgm:prSet presAssocID="{7612C540-59A9-4934-B334-B9064D50952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D368A-DBD3-46BD-8B01-B09637F615BA}" type="pres">
      <dgm:prSet presAssocID="{7612C540-59A9-4934-B334-B9064D50952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0B5BD-149B-47E0-8201-BC11DC419610}" type="pres">
      <dgm:prSet presAssocID="{096CAEA2-D7B0-48FF-BAD6-E00CF3FDA5AC}" presName="sp" presStyleCnt="0"/>
      <dgm:spPr/>
    </dgm:pt>
    <dgm:pt modelId="{A7448BB7-3A6A-41A0-AB83-3C7F7F437C96}" type="pres">
      <dgm:prSet presAssocID="{12574619-6909-438C-8DFE-28B803A76DF3}" presName="composite" presStyleCnt="0"/>
      <dgm:spPr/>
    </dgm:pt>
    <dgm:pt modelId="{D2B24A90-A48D-49AC-AD40-2C52C00F1CDD}" type="pres">
      <dgm:prSet presAssocID="{12574619-6909-438C-8DFE-28B803A76DF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E8ADE-7C72-4DC1-A20B-A703824FE38A}" type="pres">
      <dgm:prSet presAssocID="{12574619-6909-438C-8DFE-28B803A76DF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78934-E9F6-4727-A0D8-87911074DEB9}" type="pres">
      <dgm:prSet presAssocID="{B5DD0696-BE32-4AB4-9608-AAB5D6A938B3}" presName="sp" presStyleCnt="0"/>
      <dgm:spPr/>
    </dgm:pt>
    <dgm:pt modelId="{E84B5BEF-6E70-4196-8E81-B32A86E1A350}" type="pres">
      <dgm:prSet presAssocID="{E4E6C300-A4EA-4609-8CAA-7AE6D78560FE}" presName="composite" presStyleCnt="0"/>
      <dgm:spPr/>
    </dgm:pt>
    <dgm:pt modelId="{78C868BC-87D0-4D56-9643-86C2ADA1CCCF}" type="pres">
      <dgm:prSet presAssocID="{E4E6C300-A4EA-4609-8CAA-7AE6D78560F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65250-E7C8-425B-A1FC-00DEC6DDC768}" type="pres">
      <dgm:prSet presAssocID="{E4E6C300-A4EA-4609-8CAA-7AE6D78560F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BDC5F-4C1F-45C0-ADD2-4087B3483712}" type="pres">
      <dgm:prSet presAssocID="{8444F644-61B8-4B84-A069-FC3D44ADA9BD}" presName="sp" presStyleCnt="0"/>
      <dgm:spPr/>
    </dgm:pt>
    <dgm:pt modelId="{4B5F7DF2-B29D-4206-BC56-EE855B94A680}" type="pres">
      <dgm:prSet presAssocID="{1AE3BC21-11AF-40C9-BDAC-4659E9AF9D66}" presName="composite" presStyleCnt="0"/>
      <dgm:spPr/>
    </dgm:pt>
    <dgm:pt modelId="{70059A2C-C4B0-41C4-B816-872EB5D4C780}" type="pres">
      <dgm:prSet presAssocID="{1AE3BC21-11AF-40C9-BDAC-4659E9AF9D6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4AEB0-EFC4-4AB4-97AF-4614D4EDF24C}" type="pres">
      <dgm:prSet presAssocID="{1AE3BC21-11AF-40C9-BDAC-4659E9AF9D6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C4DDB4-E5BE-4043-8178-43A37BB8E37C}" type="presOf" srcId="{BD725752-AAF4-4326-AC3C-447363E39F7D}" destId="{FEC4AEB0-EFC4-4AB4-97AF-4614D4EDF24C}" srcOrd="0" destOrd="0" presId="urn:microsoft.com/office/officeart/2005/8/layout/chevron2"/>
    <dgm:cxn modelId="{C9A0CA7F-9F3C-4C81-B212-CA62B71EA840}" srcId="{98DD7FB7-1DF4-4A3A-B3F3-0F80468DD7AB}" destId="{12574619-6909-438C-8DFE-28B803A76DF3}" srcOrd="1" destOrd="0" parTransId="{02A63B88-4045-4D50-88EF-5DDDB858060E}" sibTransId="{B5DD0696-BE32-4AB4-9608-AAB5D6A938B3}"/>
    <dgm:cxn modelId="{513423D4-3E5F-418A-8F86-A798D02E5327}" srcId="{7612C540-59A9-4934-B334-B9064D509521}" destId="{6722ECB0-B6F5-409B-AE5B-F0133473C88C}" srcOrd="1" destOrd="0" parTransId="{1A7CB9BD-43BF-489E-BBE5-9ACA1BD4EB44}" sibTransId="{E9154719-523A-4165-B8F2-9AE244D3E489}"/>
    <dgm:cxn modelId="{0714C447-3BE2-4EAE-91EF-6FC34B9FB14E}" srcId="{7612C540-59A9-4934-B334-B9064D509521}" destId="{A9D51BEA-221A-4C7C-87B0-10E16DBCAFFF}" srcOrd="0" destOrd="0" parTransId="{ED354F80-54B9-4E38-98CE-3F4AE74B806A}" sibTransId="{1B13FFA8-720F-4648-B2DD-78741B09DAF2}"/>
    <dgm:cxn modelId="{B4EB5AFF-596C-4DFA-8817-0EC57672C71B}" type="presOf" srcId="{D1C5E8EA-CF5E-499C-B4F2-40AA8D78A305}" destId="{86465250-E7C8-425B-A1FC-00DEC6DDC768}" srcOrd="0" destOrd="1" presId="urn:microsoft.com/office/officeart/2005/8/layout/chevron2"/>
    <dgm:cxn modelId="{56C3D175-8C6D-4615-980C-66896D2174D1}" type="presOf" srcId="{7612C540-59A9-4934-B334-B9064D509521}" destId="{71A23ED2-315A-4BB9-9CBF-DAADCEE86B60}" srcOrd="0" destOrd="0" presId="urn:microsoft.com/office/officeart/2005/8/layout/chevron2"/>
    <dgm:cxn modelId="{C7CF8D6B-5C78-41B1-9EF2-94AFBCDAC9A8}" type="presOf" srcId="{D05754CC-DADF-43DC-A6EB-42DDED8406E0}" destId="{FEC4AEB0-EFC4-4AB4-97AF-4614D4EDF24C}" srcOrd="0" destOrd="1" presId="urn:microsoft.com/office/officeart/2005/8/layout/chevron2"/>
    <dgm:cxn modelId="{7FABAB53-1A20-405D-9B86-C690F7C06B2D}" type="presOf" srcId="{1AE3BC21-11AF-40C9-BDAC-4659E9AF9D66}" destId="{70059A2C-C4B0-41C4-B816-872EB5D4C780}" srcOrd="0" destOrd="0" presId="urn:microsoft.com/office/officeart/2005/8/layout/chevron2"/>
    <dgm:cxn modelId="{0F8877FF-6909-408C-A88B-63B7D937C365}" srcId="{98DD7FB7-1DF4-4A3A-B3F3-0F80468DD7AB}" destId="{7612C540-59A9-4934-B334-B9064D509521}" srcOrd="0" destOrd="0" parTransId="{E7CB9CB4-8612-4183-A9D6-EE676149A365}" sibTransId="{096CAEA2-D7B0-48FF-BAD6-E00CF3FDA5AC}"/>
    <dgm:cxn modelId="{B32E354D-E757-4244-BB54-0258D6D6E5A3}" srcId="{12574619-6909-438C-8DFE-28B803A76DF3}" destId="{00892341-F8F9-4CE0-BDA8-E9E341B3A176}" srcOrd="1" destOrd="0" parTransId="{19B849F3-859B-4F6B-B805-60C69C092259}" sibTransId="{C1156224-7FF8-40BA-8E93-5AF0AD39BBFF}"/>
    <dgm:cxn modelId="{9D919658-1E1E-4A79-B7CD-8903232D4AB2}" srcId="{98DD7FB7-1DF4-4A3A-B3F3-0F80468DD7AB}" destId="{E4E6C300-A4EA-4609-8CAA-7AE6D78560FE}" srcOrd="2" destOrd="0" parTransId="{DCC168E9-D117-4055-A5E7-F6EA3F2EC885}" sibTransId="{8444F644-61B8-4B84-A069-FC3D44ADA9BD}"/>
    <dgm:cxn modelId="{3F9ECA79-1FD1-4EB3-8996-831D7AE58A3E}" type="presOf" srcId="{F87D1E2A-8CD5-4255-8577-B4957F4631D6}" destId="{86465250-E7C8-425B-A1FC-00DEC6DDC768}" srcOrd="0" destOrd="0" presId="urn:microsoft.com/office/officeart/2005/8/layout/chevron2"/>
    <dgm:cxn modelId="{C890A34E-291C-4FBA-BE45-16B46F9617E2}" type="presOf" srcId="{98DD7FB7-1DF4-4A3A-B3F3-0F80468DD7AB}" destId="{5479D449-6D2F-4FC6-854F-99C8383476EB}" srcOrd="0" destOrd="0" presId="urn:microsoft.com/office/officeart/2005/8/layout/chevron2"/>
    <dgm:cxn modelId="{D8E29E81-4E15-4C1B-8641-F723379DF222}" srcId="{98DD7FB7-1DF4-4A3A-B3F3-0F80468DD7AB}" destId="{1AE3BC21-11AF-40C9-BDAC-4659E9AF9D66}" srcOrd="3" destOrd="0" parTransId="{34519840-B36F-44EB-8AB1-D088E1340704}" sibTransId="{A5D09BD3-D447-4F0F-9358-D6909B22C763}"/>
    <dgm:cxn modelId="{87C1159D-439E-47AF-BBB1-0B50E8DF853D}" type="presOf" srcId="{17AC18CB-C599-421D-AA9E-152A614A6572}" destId="{F96E8ADE-7C72-4DC1-A20B-A703824FE38A}" srcOrd="0" destOrd="0" presId="urn:microsoft.com/office/officeart/2005/8/layout/chevron2"/>
    <dgm:cxn modelId="{E4DA2F25-E0FD-4758-8286-12BF3F795600}" srcId="{1AE3BC21-11AF-40C9-BDAC-4659E9AF9D66}" destId="{BD725752-AAF4-4326-AC3C-447363E39F7D}" srcOrd="0" destOrd="0" parTransId="{27AD3A01-C206-4ED3-9657-459A5CB9EEDC}" sibTransId="{34EA2155-D21D-4EBD-8295-F4DC5BBC1638}"/>
    <dgm:cxn modelId="{A225339E-4A8B-48B4-932A-4BB8DC53584B}" srcId="{1AE3BC21-11AF-40C9-BDAC-4659E9AF9D66}" destId="{D05754CC-DADF-43DC-A6EB-42DDED8406E0}" srcOrd="1" destOrd="0" parTransId="{34E62F52-C936-40E1-AE27-B51EA6C0BE31}" sibTransId="{70F04901-4360-4B78-B886-AF9144E0F0C1}"/>
    <dgm:cxn modelId="{1C96172F-6813-4E3C-81C5-792B82505B1F}" srcId="{12574619-6909-438C-8DFE-28B803A76DF3}" destId="{17AC18CB-C599-421D-AA9E-152A614A6572}" srcOrd="0" destOrd="0" parTransId="{DEE8A0D0-5B6A-4C1F-85F5-21E64E8CF99A}" sibTransId="{38B55F9D-EB2E-4655-AB0C-E04460210737}"/>
    <dgm:cxn modelId="{50CCE005-13E8-49B8-BEC0-C7B6B5272FD4}" type="presOf" srcId="{6722ECB0-B6F5-409B-AE5B-F0133473C88C}" destId="{843D368A-DBD3-46BD-8B01-B09637F615BA}" srcOrd="0" destOrd="1" presId="urn:microsoft.com/office/officeart/2005/8/layout/chevron2"/>
    <dgm:cxn modelId="{F09E70AB-B19E-48DB-9676-D1CAE3858E87}" type="presOf" srcId="{12574619-6909-438C-8DFE-28B803A76DF3}" destId="{D2B24A90-A48D-49AC-AD40-2C52C00F1CDD}" srcOrd="0" destOrd="0" presId="urn:microsoft.com/office/officeart/2005/8/layout/chevron2"/>
    <dgm:cxn modelId="{566CB7BA-505E-4B3E-B292-25920F3D938A}" type="presOf" srcId="{E4E6C300-A4EA-4609-8CAA-7AE6D78560FE}" destId="{78C868BC-87D0-4D56-9643-86C2ADA1CCCF}" srcOrd="0" destOrd="0" presId="urn:microsoft.com/office/officeart/2005/8/layout/chevron2"/>
    <dgm:cxn modelId="{07E73634-BBD0-419C-8868-F0A95B255762}" type="presOf" srcId="{00892341-F8F9-4CE0-BDA8-E9E341B3A176}" destId="{F96E8ADE-7C72-4DC1-A20B-A703824FE38A}" srcOrd="0" destOrd="1" presId="urn:microsoft.com/office/officeart/2005/8/layout/chevron2"/>
    <dgm:cxn modelId="{52DA91C7-88F6-49CA-A297-0F682A2B4239}" srcId="{E4E6C300-A4EA-4609-8CAA-7AE6D78560FE}" destId="{F87D1E2A-8CD5-4255-8577-B4957F4631D6}" srcOrd="0" destOrd="0" parTransId="{C082ABF7-F0B3-4CF5-91B3-AC48DCEACFE8}" sibTransId="{B14D9D20-84E5-49BE-9090-2F27BFC77471}"/>
    <dgm:cxn modelId="{4233F4A4-F8F2-43A9-9835-F745839B1249}" type="presOf" srcId="{A9D51BEA-221A-4C7C-87B0-10E16DBCAFFF}" destId="{843D368A-DBD3-46BD-8B01-B09637F615BA}" srcOrd="0" destOrd="0" presId="urn:microsoft.com/office/officeart/2005/8/layout/chevron2"/>
    <dgm:cxn modelId="{3F531529-ABAB-4446-AD7C-114C7924FEC2}" srcId="{E4E6C300-A4EA-4609-8CAA-7AE6D78560FE}" destId="{D1C5E8EA-CF5E-499C-B4F2-40AA8D78A305}" srcOrd="1" destOrd="0" parTransId="{E2503C6F-606D-426B-BE33-2D91CC9CE4F9}" sibTransId="{5FC64A73-DE0E-4236-9D2E-DE3500EE4889}"/>
    <dgm:cxn modelId="{BBA46ECD-7DE3-4A9A-A29D-5002F86CA4F4}" type="presParOf" srcId="{5479D449-6D2F-4FC6-854F-99C8383476EB}" destId="{332B66CF-6799-4885-B8B0-55C1295D3C0F}" srcOrd="0" destOrd="0" presId="urn:microsoft.com/office/officeart/2005/8/layout/chevron2"/>
    <dgm:cxn modelId="{E101E24B-9297-41DF-8729-80162BD833D6}" type="presParOf" srcId="{332B66CF-6799-4885-B8B0-55C1295D3C0F}" destId="{71A23ED2-315A-4BB9-9CBF-DAADCEE86B60}" srcOrd="0" destOrd="0" presId="urn:microsoft.com/office/officeart/2005/8/layout/chevron2"/>
    <dgm:cxn modelId="{67B99C50-4D14-4E13-A50F-DFC792FD2251}" type="presParOf" srcId="{332B66CF-6799-4885-B8B0-55C1295D3C0F}" destId="{843D368A-DBD3-46BD-8B01-B09637F615BA}" srcOrd="1" destOrd="0" presId="urn:microsoft.com/office/officeart/2005/8/layout/chevron2"/>
    <dgm:cxn modelId="{B8DE08D7-666D-48F5-81D6-46D10D6DF0F1}" type="presParOf" srcId="{5479D449-6D2F-4FC6-854F-99C8383476EB}" destId="{DEB0B5BD-149B-47E0-8201-BC11DC419610}" srcOrd="1" destOrd="0" presId="urn:microsoft.com/office/officeart/2005/8/layout/chevron2"/>
    <dgm:cxn modelId="{E2797589-5FDC-42A8-B746-EC4C083864C8}" type="presParOf" srcId="{5479D449-6D2F-4FC6-854F-99C8383476EB}" destId="{A7448BB7-3A6A-41A0-AB83-3C7F7F437C96}" srcOrd="2" destOrd="0" presId="urn:microsoft.com/office/officeart/2005/8/layout/chevron2"/>
    <dgm:cxn modelId="{B99F471A-7211-49DA-B2F4-A126C19A6B73}" type="presParOf" srcId="{A7448BB7-3A6A-41A0-AB83-3C7F7F437C96}" destId="{D2B24A90-A48D-49AC-AD40-2C52C00F1CDD}" srcOrd="0" destOrd="0" presId="urn:microsoft.com/office/officeart/2005/8/layout/chevron2"/>
    <dgm:cxn modelId="{55D9CD3E-9E82-4140-B38F-FCA891DF40E4}" type="presParOf" srcId="{A7448BB7-3A6A-41A0-AB83-3C7F7F437C96}" destId="{F96E8ADE-7C72-4DC1-A20B-A703824FE38A}" srcOrd="1" destOrd="0" presId="urn:microsoft.com/office/officeart/2005/8/layout/chevron2"/>
    <dgm:cxn modelId="{9990F1D0-EF5E-43C2-AD8D-871AE899ED3D}" type="presParOf" srcId="{5479D449-6D2F-4FC6-854F-99C8383476EB}" destId="{9E378934-E9F6-4727-A0D8-87911074DEB9}" srcOrd="3" destOrd="0" presId="urn:microsoft.com/office/officeart/2005/8/layout/chevron2"/>
    <dgm:cxn modelId="{07D3A554-7677-495C-BFCE-83D99DD95C62}" type="presParOf" srcId="{5479D449-6D2F-4FC6-854F-99C8383476EB}" destId="{E84B5BEF-6E70-4196-8E81-B32A86E1A350}" srcOrd="4" destOrd="0" presId="urn:microsoft.com/office/officeart/2005/8/layout/chevron2"/>
    <dgm:cxn modelId="{669F38C6-1B28-4230-AE8D-C85F52CE923B}" type="presParOf" srcId="{E84B5BEF-6E70-4196-8E81-B32A86E1A350}" destId="{78C868BC-87D0-4D56-9643-86C2ADA1CCCF}" srcOrd="0" destOrd="0" presId="urn:microsoft.com/office/officeart/2005/8/layout/chevron2"/>
    <dgm:cxn modelId="{6E0E5808-0AF3-4B89-A189-A7E44E374388}" type="presParOf" srcId="{E84B5BEF-6E70-4196-8E81-B32A86E1A350}" destId="{86465250-E7C8-425B-A1FC-00DEC6DDC768}" srcOrd="1" destOrd="0" presId="urn:microsoft.com/office/officeart/2005/8/layout/chevron2"/>
    <dgm:cxn modelId="{932D1B2C-B57E-4D97-87B2-A6ABEB33FAC3}" type="presParOf" srcId="{5479D449-6D2F-4FC6-854F-99C8383476EB}" destId="{0C1BDC5F-4C1F-45C0-ADD2-4087B3483712}" srcOrd="5" destOrd="0" presId="urn:microsoft.com/office/officeart/2005/8/layout/chevron2"/>
    <dgm:cxn modelId="{88D445F9-459E-43D1-B0C7-158EA9A9E1E7}" type="presParOf" srcId="{5479D449-6D2F-4FC6-854F-99C8383476EB}" destId="{4B5F7DF2-B29D-4206-BC56-EE855B94A680}" srcOrd="6" destOrd="0" presId="urn:microsoft.com/office/officeart/2005/8/layout/chevron2"/>
    <dgm:cxn modelId="{FA1B9905-8C16-4274-9E75-19622CDEBEB2}" type="presParOf" srcId="{4B5F7DF2-B29D-4206-BC56-EE855B94A680}" destId="{70059A2C-C4B0-41C4-B816-872EB5D4C780}" srcOrd="0" destOrd="0" presId="urn:microsoft.com/office/officeart/2005/8/layout/chevron2"/>
    <dgm:cxn modelId="{E65A2D92-201A-4B59-9AC1-BFFE9AA08E0A}" type="presParOf" srcId="{4B5F7DF2-B29D-4206-BC56-EE855B94A680}" destId="{FEC4AEB0-EFC4-4AB4-97AF-4614D4EDF2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D7FB7-1DF4-4A3A-B3F3-0F80468DD7A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12C540-59A9-4934-B334-B9064D509521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E7CB9CB4-8612-4183-A9D6-EE676149A365}" type="parTrans" cxnId="{0F8877FF-6909-408C-A88B-63B7D937C365}">
      <dgm:prSet/>
      <dgm:spPr/>
      <dgm:t>
        <a:bodyPr/>
        <a:lstStyle/>
        <a:p>
          <a:endParaRPr lang="ru-RU"/>
        </a:p>
      </dgm:t>
    </dgm:pt>
    <dgm:pt modelId="{096CAEA2-D7B0-48FF-BAD6-E00CF3FDA5AC}" type="sibTrans" cxnId="{0F8877FF-6909-408C-A88B-63B7D937C365}">
      <dgm:prSet/>
      <dgm:spPr/>
      <dgm:t>
        <a:bodyPr/>
        <a:lstStyle/>
        <a:p>
          <a:endParaRPr lang="ru-RU"/>
        </a:p>
      </dgm:t>
    </dgm:pt>
    <dgm:pt modelId="{6722ECB0-B6F5-409B-AE5B-F0133473C88C}">
      <dgm:prSet phldrT="[Текст]"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Апрель 2011 – Январь 2012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1A7CB9BD-43BF-489E-BBE5-9ACA1BD4EB44}" type="parTrans" cxnId="{513423D4-3E5F-418A-8F86-A798D02E5327}">
      <dgm:prSet/>
      <dgm:spPr/>
      <dgm:t>
        <a:bodyPr/>
        <a:lstStyle/>
        <a:p>
          <a:endParaRPr lang="ru-RU"/>
        </a:p>
      </dgm:t>
    </dgm:pt>
    <dgm:pt modelId="{E9154719-523A-4165-B8F2-9AE244D3E489}" type="sibTrans" cxnId="{513423D4-3E5F-418A-8F86-A798D02E5327}">
      <dgm:prSet/>
      <dgm:spPr/>
      <dgm:t>
        <a:bodyPr/>
        <a:lstStyle/>
        <a:p>
          <a:endParaRPr lang="ru-RU"/>
        </a:p>
      </dgm:t>
    </dgm:pt>
    <dgm:pt modelId="{12574619-6909-438C-8DFE-28B803A76DF3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02A63B88-4045-4D50-88EF-5DDDB858060E}" type="parTrans" cxnId="{C9A0CA7F-9F3C-4C81-B212-CA62B71EA840}">
      <dgm:prSet/>
      <dgm:spPr/>
      <dgm:t>
        <a:bodyPr/>
        <a:lstStyle/>
        <a:p>
          <a:endParaRPr lang="ru-RU"/>
        </a:p>
      </dgm:t>
    </dgm:pt>
    <dgm:pt modelId="{B5DD0696-BE32-4AB4-9608-AAB5D6A938B3}" type="sibTrans" cxnId="{C9A0CA7F-9F3C-4C81-B212-CA62B71EA840}">
      <dgm:prSet/>
      <dgm:spPr/>
      <dgm:t>
        <a:bodyPr/>
        <a:lstStyle/>
        <a:p>
          <a:endParaRPr lang="ru-RU"/>
        </a:p>
      </dgm:t>
    </dgm:pt>
    <dgm:pt modelId="{17AC18CB-C599-421D-AA9E-152A614A6572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Статистический анализ данных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DEE8A0D0-5B6A-4C1F-85F5-21E64E8CF99A}" type="parTrans" cxnId="{1C96172F-6813-4E3C-81C5-792B82505B1F}">
      <dgm:prSet/>
      <dgm:spPr/>
      <dgm:t>
        <a:bodyPr/>
        <a:lstStyle/>
        <a:p>
          <a:endParaRPr lang="ru-RU"/>
        </a:p>
      </dgm:t>
    </dgm:pt>
    <dgm:pt modelId="{38B55F9D-EB2E-4655-AB0C-E04460210737}" type="sibTrans" cxnId="{1C96172F-6813-4E3C-81C5-792B82505B1F}">
      <dgm:prSet/>
      <dgm:spPr/>
      <dgm:t>
        <a:bodyPr/>
        <a:lstStyle/>
        <a:p>
          <a:endParaRPr lang="ru-RU"/>
        </a:p>
      </dgm:t>
    </dgm:pt>
    <dgm:pt modelId="{00892341-F8F9-4CE0-BDA8-E9E341B3A176}">
      <dgm:prSet phldrT="[Текст]"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Январь – Февраль 2012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19B849F3-859B-4F6B-B805-60C69C092259}" type="parTrans" cxnId="{B32E354D-E757-4244-BB54-0258D6D6E5A3}">
      <dgm:prSet/>
      <dgm:spPr/>
      <dgm:t>
        <a:bodyPr/>
        <a:lstStyle/>
        <a:p>
          <a:endParaRPr lang="ru-RU"/>
        </a:p>
      </dgm:t>
    </dgm:pt>
    <dgm:pt modelId="{C1156224-7FF8-40BA-8E93-5AF0AD39BBFF}" type="sibTrans" cxnId="{B32E354D-E757-4244-BB54-0258D6D6E5A3}">
      <dgm:prSet/>
      <dgm:spPr/>
      <dgm:t>
        <a:bodyPr/>
        <a:lstStyle/>
        <a:p>
          <a:endParaRPr lang="ru-RU"/>
        </a:p>
      </dgm:t>
    </dgm:pt>
    <dgm:pt modelId="{E4E6C300-A4EA-4609-8CAA-7AE6D78560FE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DCC168E9-D117-4055-A5E7-F6EA3F2EC885}" type="parTrans" cxnId="{9D919658-1E1E-4A79-B7CD-8903232D4AB2}">
      <dgm:prSet/>
      <dgm:spPr/>
      <dgm:t>
        <a:bodyPr/>
        <a:lstStyle/>
        <a:p>
          <a:endParaRPr lang="ru-RU"/>
        </a:p>
      </dgm:t>
    </dgm:pt>
    <dgm:pt modelId="{8444F644-61B8-4B84-A069-FC3D44ADA9BD}" type="sibTrans" cxnId="{9D919658-1E1E-4A79-B7CD-8903232D4AB2}">
      <dgm:prSet/>
      <dgm:spPr/>
      <dgm:t>
        <a:bodyPr/>
        <a:lstStyle/>
        <a:p>
          <a:endParaRPr lang="ru-RU"/>
        </a:p>
      </dgm:t>
    </dgm:pt>
    <dgm:pt modelId="{F87D1E2A-8CD5-4255-8577-B4957F4631D6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Написание отчета и итоговой статьи                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2400" dirty="0" smtClean="0">
              <a:latin typeface="Arial" pitchFamily="34" charset="0"/>
              <a:cs typeface="Arial" pitchFamily="34" charset="0"/>
            </a:rPr>
            <a:t>в интерактивном режиме)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C082ABF7-F0B3-4CF5-91B3-AC48DCEACFE8}" type="parTrans" cxnId="{52DA91C7-88F6-49CA-A297-0F682A2B4239}">
      <dgm:prSet/>
      <dgm:spPr/>
      <dgm:t>
        <a:bodyPr/>
        <a:lstStyle/>
        <a:p>
          <a:endParaRPr lang="ru-RU"/>
        </a:p>
      </dgm:t>
    </dgm:pt>
    <dgm:pt modelId="{B14D9D20-84E5-49BE-9090-2F27BFC77471}" type="sibTrans" cxnId="{52DA91C7-88F6-49CA-A297-0F682A2B4239}">
      <dgm:prSet/>
      <dgm:spPr/>
      <dgm:t>
        <a:bodyPr/>
        <a:lstStyle/>
        <a:p>
          <a:endParaRPr lang="ru-RU"/>
        </a:p>
      </dgm:t>
    </dgm:pt>
    <dgm:pt modelId="{D1C5E8EA-CF5E-499C-B4F2-40AA8D78A305}">
      <dgm:prSet phldrT="[Текст]"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Февраль – Март 2012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E2503C6F-606D-426B-BE33-2D91CC9CE4F9}" type="parTrans" cxnId="{3F531529-ABAB-4446-AD7C-114C7924FEC2}">
      <dgm:prSet/>
      <dgm:spPr/>
      <dgm:t>
        <a:bodyPr/>
        <a:lstStyle/>
        <a:p>
          <a:endParaRPr lang="ru-RU"/>
        </a:p>
      </dgm:t>
    </dgm:pt>
    <dgm:pt modelId="{5FC64A73-DE0E-4236-9D2E-DE3500EE4889}" type="sibTrans" cxnId="{3F531529-ABAB-4446-AD7C-114C7924FEC2}">
      <dgm:prSet/>
      <dgm:spPr/>
      <dgm:t>
        <a:bodyPr/>
        <a:lstStyle/>
        <a:p>
          <a:endParaRPr lang="ru-RU"/>
        </a:p>
      </dgm:t>
    </dgm:pt>
    <dgm:pt modelId="{A9D51BEA-221A-4C7C-87B0-10E16DBCAFFF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Создание БД, ввод и </a:t>
          </a:r>
          <a:r>
            <a:rPr lang="ru-RU" sz="2400" dirty="0" err="1" smtClean="0">
              <a:latin typeface="Arial" pitchFamily="34" charset="0"/>
              <a:cs typeface="Arial" pitchFamily="34" charset="0"/>
            </a:rPr>
            <a:t>валидизация</a:t>
          </a:r>
          <a:r>
            <a:rPr lang="ru-RU" sz="2400" dirty="0" smtClean="0">
              <a:latin typeface="Arial" pitchFamily="34" charset="0"/>
              <a:cs typeface="Arial" pitchFamily="34" charset="0"/>
            </a:rPr>
            <a:t> данных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1B13FFA8-720F-4648-B2DD-78741B09DAF2}" type="sibTrans" cxnId="{0714C447-3BE2-4EAE-91EF-6FC34B9FB14E}">
      <dgm:prSet/>
      <dgm:spPr/>
      <dgm:t>
        <a:bodyPr/>
        <a:lstStyle/>
        <a:p>
          <a:endParaRPr lang="ru-RU"/>
        </a:p>
      </dgm:t>
    </dgm:pt>
    <dgm:pt modelId="{ED354F80-54B9-4E38-98CE-3F4AE74B806A}" type="parTrans" cxnId="{0714C447-3BE2-4EAE-91EF-6FC34B9FB14E}">
      <dgm:prSet/>
      <dgm:spPr/>
      <dgm:t>
        <a:bodyPr/>
        <a:lstStyle/>
        <a:p>
          <a:endParaRPr lang="ru-RU"/>
        </a:p>
      </dgm:t>
    </dgm:pt>
    <dgm:pt modelId="{5479D449-6D2F-4FC6-854F-99C8383476EB}" type="pres">
      <dgm:prSet presAssocID="{98DD7FB7-1DF4-4A3A-B3F3-0F80468DD7A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2B66CF-6799-4885-B8B0-55C1295D3C0F}" type="pres">
      <dgm:prSet presAssocID="{7612C540-59A9-4934-B334-B9064D509521}" presName="composite" presStyleCnt="0"/>
      <dgm:spPr/>
    </dgm:pt>
    <dgm:pt modelId="{71A23ED2-315A-4BB9-9CBF-DAADCEE86B60}" type="pres">
      <dgm:prSet presAssocID="{7612C540-59A9-4934-B334-B9064D50952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D368A-DBD3-46BD-8B01-B09637F615BA}" type="pres">
      <dgm:prSet presAssocID="{7612C540-59A9-4934-B334-B9064D50952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0B5BD-149B-47E0-8201-BC11DC419610}" type="pres">
      <dgm:prSet presAssocID="{096CAEA2-D7B0-48FF-BAD6-E00CF3FDA5AC}" presName="sp" presStyleCnt="0"/>
      <dgm:spPr/>
    </dgm:pt>
    <dgm:pt modelId="{A7448BB7-3A6A-41A0-AB83-3C7F7F437C96}" type="pres">
      <dgm:prSet presAssocID="{12574619-6909-438C-8DFE-28B803A76DF3}" presName="composite" presStyleCnt="0"/>
      <dgm:spPr/>
    </dgm:pt>
    <dgm:pt modelId="{D2B24A90-A48D-49AC-AD40-2C52C00F1CDD}" type="pres">
      <dgm:prSet presAssocID="{12574619-6909-438C-8DFE-28B803A76DF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E8ADE-7C72-4DC1-A20B-A703824FE38A}" type="pres">
      <dgm:prSet presAssocID="{12574619-6909-438C-8DFE-28B803A76DF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78934-E9F6-4727-A0D8-87911074DEB9}" type="pres">
      <dgm:prSet presAssocID="{B5DD0696-BE32-4AB4-9608-AAB5D6A938B3}" presName="sp" presStyleCnt="0"/>
      <dgm:spPr/>
    </dgm:pt>
    <dgm:pt modelId="{E84B5BEF-6E70-4196-8E81-B32A86E1A350}" type="pres">
      <dgm:prSet presAssocID="{E4E6C300-A4EA-4609-8CAA-7AE6D78560FE}" presName="composite" presStyleCnt="0"/>
      <dgm:spPr/>
    </dgm:pt>
    <dgm:pt modelId="{78C868BC-87D0-4D56-9643-86C2ADA1CCCF}" type="pres">
      <dgm:prSet presAssocID="{E4E6C300-A4EA-4609-8CAA-7AE6D78560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65250-E7C8-425B-A1FC-00DEC6DDC768}" type="pres">
      <dgm:prSet presAssocID="{E4E6C300-A4EA-4609-8CAA-7AE6D78560F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A0CA7F-9F3C-4C81-B212-CA62B71EA840}" srcId="{98DD7FB7-1DF4-4A3A-B3F3-0F80468DD7AB}" destId="{12574619-6909-438C-8DFE-28B803A76DF3}" srcOrd="1" destOrd="0" parTransId="{02A63B88-4045-4D50-88EF-5DDDB858060E}" sibTransId="{B5DD0696-BE32-4AB4-9608-AAB5D6A938B3}"/>
    <dgm:cxn modelId="{2A1682A7-06D9-46AE-AE25-AF825248E8EF}" type="presOf" srcId="{7612C540-59A9-4934-B334-B9064D509521}" destId="{71A23ED2-315A-4BB9-9CBF-DAADCEE86B60}" srcOrd="0" destOrd="0" presId="urn:microsoft.com/office/officeart/2005/8/layout/chevron2"/>
    <dgm:cxn modelId="{513423D4-3E5F-418A-8F86-A798D02E5327}" srcId="{7612C540-59A9-4934-B334-B9064D509521}" destId="{6722ECB0-B6F5-409B-AE5B-F0133473C88C}" srcOrd="1" destOrd="0" parTransId="{1A7CB9BD-43BF-489E-BBE5-9ACA1BD4EB44}" sibTransId="{E9154719-523A-4165-B8F2-9AE244D3E489}"/>
    <dgm:cxn modelId="{0714C447-3BE2-4EAE-91EF-6FC34B9FB14E}" srcId="{7612C540-59A9-4934-B334-B9064D509521}" destId="{A9D51BEA-221A-4C7C-87B0-10E16DBCAFFF}" srcOrd="0" destOrd="0" parTransId="{ED354F80-54B9-4E38-98CE-3F4AE74B806A}" sibTransId="{1B13FFA8-720F-4648-B2DD-78741B09DAF2}"/>
    <dgm:cxn modelId="{2CF75E78-CFA5-4E41-85D3-406058BFFD17}" type="presOf" srcId="{E4E6C300-A4EA-4609-8CAA-7AE6D78560FE}" destId="{78C868BC-87D0-4D56-9643-86C2ADA1CCCF}" srcOrd="0" destOrd="0" presId="urn:microsoft.com/office/officeart/2005/8/layout/chevron2"/>
    <dgm:cxn modelId="{F67B1AA2-C484-4439-9CCF-1B2A49A6B014}" type="presOf" srcId="{A9D51BEA-221A-4C7C-87B0-10E16DBCAFFF}" destId="{843D368A-DBD3-46BD-8B01-B09637F615BA}" srcOrd="0" destOrd="0" presId="urn:microsoft.com/office/officeart/2005/8/layout/chevron2"/>
    <dgm:cxn modelId="{0F8877FF-6909-408C-A88B-63B7D937C365}" srcId="{98DD7FB7-1DF4-4A3A-B3F3-0F80468DD7AB}" destId="{7612C540-59A9-4934-B334-B9064D509521}" srcOrd="0" destOrd="0" parTransId="{E7CB9CB4-8612-4183-A9D6-EE676149A365}" sibTransId="{096CAEA2-D7B0-48FF-BAD6-E00CF3FDA5AC}"/>
    <dgm:cxn modelId="{AD444691-1FE7-48B8-AC0F-3F8668C5C831}" type="presOf" srcId="{F87D1E2A-8CD5-4255-8577-B4957F4631D6}" destId="{86465250-E7C8-425B-A1FC-00DEC6DDC768}" srcOrd="0" destOrd="0" presId="urn:microsoft.com/office/officeart/2005/8/layout/chevron2"/>
    <dgm:cxn modelId="{B32E354D-E757-4244-BB54-0258D6D6E5A3}" srcId="{12574619-6909-438C-8DFE-28B803A76DF3}" destId="{00892341-F8F9-4CE0-BDA8-E9E341B3A176}" srcOrd="1" destOrd="0" parTransId="{19B849F3-859B-4F6B-B805-60C69C092259}" sibTransId="{C1156224-7FF8-40BA-8E93-5AF0AD39BBFF}"/>
    <dgm:cxn modelId="{9D919658-1E1E-4A79-B7CD-8903232D4AB2}" srcId="{98DD7FB7-1DF4-4A3A-B3F3-0F80468DD7AB}" destId="{E4E6C300-A4EA-4609-8CAA-7AE6D78560FE}" srcOrd="2" destOrd="0" parTransId="{DCC168E9-D117-4055-A5E7-F6EA3F2EC885}" sibTransId="{8444F644-61B8-4B84-A069-FC3D44ADA9BD}"/>
    <dgm:cxn modelId="{89F51282-4702-4EBD-B766-579E969EF81C}" type="presOf" srcId="{D1C5E8EA-CF5E-499C-B4F2-40AA8D78A305}" destId="{86465250-E7C8-425B-A1FC-00DEC6DDC768}" srcOrd="0" destOrd="1" presId="urn:microsoft.com/office/officeart/2005/8/layout/chevron2"/>
    <dgm:cxn modelId="{ACE7D453-AF5D-493B-9C48-5EC3E58488EA}" type="presOf" srcId="{6722ECB0-B6F5-409B-AE5B-F0133473C88C}" destId="{843D368A-DBD3-46BD-8B01-B09637F615BA}" srcOrd="0" destOrd="1" presId="urn:microsoft.com/office/officeart/2005/8/layout/chevron2"/>
    <dgm:cxn modelId="{EFA86EF0-4792-4742-A05B-2A49FA6C2D21}" type="presOf" srcId="{98DD7FB7-1DF4-4A3A-B3F3-0F80468DD7AB}" destId="{5479D449-6D2F-4FC6-854F-99C8383476EB}" srcOrd="0" destOrd="0" presId="urn:microsoft.com/office/officeart/2005/8/layout/chevron2"/>
    <dgm:cxn modelId="{08104F11-4AD8-4448-8108-F174CDE44AF2}" type="presOf" srcId="{12574619-6909-438C-8DFE-28B803A76DF3}" destId="{D2B24A90-A48D-49AC-AD40-2C52C00F1CDD}" srcOrd="0" destOrd="0" presId="urn:microsoft.com/office/officeart/2005/8/layout/chevron2"/>
    <dgm:cxn modelId="{1C96172F-6813-4E3C-81C5-792B82505B1F}" srcId="{12574619-6909-438C-8DFE-28B803A76DF3}" destId="{17AC18CB-C599-421D-AA9E-152A614A6572}" srcOrd="0" destOrd="0" parTransId="{DEE8A0D0-5B6A-4C1F-85F5-21E64E8CF99A}" sibTransId="{38B55F9D-EB2E-4655-AB0C-E04460210737}"/>
    <dgm:cxn modelId="{9A1F06A4-2AAD-4541-AD2D-BD6837C867DC}" type="presOf" srcId="{00892341-F8F9-4CE0-BDA8-E9E341B3A176}" destId="{F96E8ADE-7C72-4DC1-A20B-A703824FE38A}" srcOrd="0" destOrd="1" presId="urn:microsoft.com/office/officeart/2005/8/layout/chevron2"/>
    <dgm:cxn modelId="{52DA91C7-88F6-49CA-A297-0F682A2B4239}" srcId="{E4E6C300-A4EA-4609-8CAA-7AE6D78560FE}" destId="{F87D1E2A-8CD5-4255-8577-B4957F4631D6}" srcOrd="0" destOrd="0" parTransId="{C082ABF7-F0B3-4CF5-91B3-AC48DCEACFE8}" sibTransId="{B14D9D20-84E5-49BE-9090-2F27BFC77471}"/>
    <dgm:cxn modelId="{2ECE6934-E752-4BF6-A7FC-7BE8D5B00679}" type="presOf" srcId="{17AC18CB-C599-421D-AA9E-152A614A6572}" destId="{F96E8ADE-7C72-4DC1-A20B-A703824FE38A}" srcOrd="0" destOrd="0" presId="urn:microsoft.com/office/officeart/2005/8/layout/chevron2"/>
    <dgm:cxn modelId="{3F531529-ABAB-4446-AD7C-114C7924FEC2}" srcId="{E4E6C300-A4EA-4609-8CAA-7AE6D78560FE}" destId="{D1C5E8EA-CF5E-499C-B4F2-40AA8D78A305}" srcOrd="1" destOrd="0" parTransId="{E2503C6F-606D-426B-BE33-2D91CC9CE4F9}" sibTransId="{5FC64A73-DE0E-4236-9D2E-DE3500EE4889}"/>
    <dgm:cxn modelId="{6B8662DE-B8C8-4E7E-B17B-D94E6460732C}" type="presParOf" srcId="{5479D449-6D2F-4FC6-854F-99C8383476EB}" destId="{332B66CF-6799-4885-B8B0-55C1295D3C0F}" srcOrd="0" destOrd="0" presId="urn:microsoft.com/office/officeart/2005/8/layout/chevron2"/>
    <dgm:cxn modelId="{164B7242-F974-4116-B4CC-20E43F8A0326}" type="presParOf" srcId="{332B66CF-6799-4885-B8B0-55C1295D3C0F}" destId="{71A23ED2-315A-4BB9-9CBF-DAADCEE86B60}" srcOrd="0" destOrd="0" presId="urn:microsoft.com/office/officeart/2005/8/layout/chevron2"/>
    <dgm:cxn modelId="{A52E45E1-C8F7-4FAF-AD98-6D44591DDE2A}" type="presParOf" srcId="{332B66CF-6799-4885-B8B0-55C1295D3C0F}" destId="{843D368A-DBD3-46BD-8B01-B09637F615BA}" srcOrd="1" destOrd="0" presId="urn:microsoft.com/office/officeart/2005/8/layout/chevron2"/>
    <dgm:cxn modelId="{2AED8716-CE73-4FDA-AD24-7F1F230AC707}" type="presParOf" srcId="{5479D449-6D2F-4FC6-854F-99C8383476EB}" destId="{DEB0B5BD-149B-47E0-8201-BC11DC419610}" srcOrd="1" destOrd="0" presId="urn:microsoft.com/office/officeart/2005/8/layout/chevron2"/>
    <dgm:cxn modelId="{6DB89903-7974-480B-B8C1-EC840B0A4145}" type="presParOf" srcId="{5479D449-6D2F-4FC6-854F-99C8383476EB}" destId="{A7448BB7-3A6A-41A0-AB83-3C7F7F437C96}" srcOrd="2" destOrd="0" presId="urn:microsoft.com/office/officeart/2005/8/layout/chevron2"/>
    <dgm:cxn modelId="{4760EA04-FD9C-484D-9FC9-E71ABD9F54AC}" type="presParOf" srcId="{A7448BB7-3A6A-41A0-AB83-3C7F7F437C96}" destId="{D2B24A90-A48D-49AC-AD40-2C52C00F1CDD}" srcOrd="0" destOrd="0" presId="urn:microsoft.com/office/officeart/2005/8/layout/chevron2"/>
    <dgm:cxn modelId="{8000DCD3-73E8-4909-BC7B-640BEF276C78}" type="presParOf" srcId="{A7448BB7-3A6A-41A0-AB83-3C7F7F437C96}" destId="{F96E8ADE-7C72-4DC1-A20B-A703824FE38A}" srcOrd="1" destOrd="0" presId="urn:microsoft.com/office/officeart/2005/8/layout/chevron2"/>
    <dgm:cxn modelId="{4058C3D3-DA4A-4F12-8437-2FFAC796BB8B}" type="presParOf" srcId="{5479D449-6D2F-4FC6-854F-99C8383476EB}" destId="{9E378934-E9F6-4727-A0D8-87911074DEB9}" srcOrd="3" destOrd="0" presId="urn:microsoft.com/office/officeart/2005/8/layout/chevron2"/>
    <dgm:cxn modelId="{81FA036F-DEEC-4A20-9AD3-4FB14772CEB2}" type="presParOf" srcId="{5479D449-6D2F-4FC6-854F-99C8383476EB}" destId="{E84B5BEF-6E70-4196-8E81-B32A86E1A350}" srcOrd="4" destOrd="0" presId="urn:microsoft.com/office/officeart/2005/8/layout/chevron2"/>
    <dgm:cxn modelId="{715B05AE-C4C5-4C35-9A50-87451A5FC5C1}" type="presParOf" srcId="{E84B5BEF-6E70-4196-8E81-B32A86E1A350}" destId="{78C868BC-87D0-4D56-9643-86C2ADA1CCCF}" srcOrd="0" destOrd="0" presId="urn:microsoft.com/office/officeart/2005/8/layout/chevron2"/>
    <dgm:cxn modelId="{09D0B437-3FFA-4113-A2CD-8F9BF450EEE9}" type="presParOf" srcId="{E84B5BEF-6E70-4196-8E81-B32A86E1A350}" destId="{86465250-E7C8-425B-A1FC-00DEC6DDC7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23ED2-315A-4BB9-9CBF-DAADCEE86B60}">
      <dsp:nvSpPr>
        <dsp:cNvPr id="0" name=""/>
        <dsp:cNvSpPr/>
      </dsp:nvSpPr>
      <dsp:spPr>
        <a:xfrm rot="5400000">
          <a:off x="-215612" y="221825"/>
          <a:ext cx="1437418" cy="10061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</a:t>
          </a:r>
          <a:endParaRPr lang="ru-RU" sz="2800" kern="1200" dirty="0"/>
        </a:p>
      </dsp:txBody>
      <dsp:txXfrm rot="-5400000">
        <a:off x="1" y="509310"/>
        <a:ext cx="1006193" cy="431225"/>
      </dsp:txXfrm>
    </dsp:sp>
    <dsp:sp modelId="{843D368A-DBD3-46BD-8B01-B09637F615BA}">
      <dsp:nvSpPr>
        <dsp:cNvPr id="0" name=""/>
        <dsp:cNvSpPr/>
      </dsp:nvSpPr>
      <dsp:spPr>
        <a:xfrm rot="5400000">
          <a:off x="4150735" y="-3138329"/>
          <a:ext cx="934322" cy="7223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Разработка протокола КИ                                          (в интерактивном режиме)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Февраль – Март 2011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 rot="-5400000">
        <a:off x="1006193" y="51823"/>
        <a:ext cx="7177796" cy="843102"/>
      </dsp:txXfrm>
    </dsp:sp>
    <dsp:sp modelId="{D2B24A90-A48D-49AC-AD40-2C52C00F1CDD}">
      <dsp:nvSpPr>
        <dsp:cNvPr id="0" name=""/>
        <dsp:cNvSpPr/>
      </dsp:nvSpPr>
      <dsp:spPr>
        <a:xfrm rot="5400000">
          <a:off x="-215612" y="1514741"/>
          <a:ext cx="1437418" cy="10061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</a:t>
          </a:r>
          <a:endParaRPr lang="ru-RU" sz="2800" kern="1200" dirty="0"/>
        </a:p>
      </dsp:txBody>
      <dsp:txXfrm rot="-5400000">
        <a:off x="1" y="1802226"/>
        <a:ext cx="1006193" cy="431225"/>
      </dsp:txXfrm>
    </dsp:sp>
    <dsp:sp modelId="{F96E8ADE-7C72-4DC1-A20B-A703824FE38A}">
      <dsp:nvSpPr>
        <dsp:cNvPr id="0" name=""/>
        <dsp:cNvSpPr/>
      </dsp:nvSpPr>
      <dsp:spPr>
        <a:xfrm rot="5400000">
          <a:off x="4150735" y="-1845413"/>
          <a:ext cx="934322" cy="7223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Разработка ИРК                                                                 (в интерактивном режиме)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Март – Апрель 2011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 rot="-5400000">
        <a:off x="1006193" y="1344739"/>
        <a:ext cx="7177796" cy="843102"/>
      </dsp:txXfrm>
    </dsp:sp>
    <dsp:sp modelId="{78C868BC-87D0-4D56-9643-86C2ADA1CCCF}">
      <dsp:nvSpPr>
        <dsp:cNvPr id="0" name=""/>
        <dsp:cNvSpPr/>
      </dsp:nvSpPr>
      <dsp:spPr>
        <a:xfrm rot="5400000">
          <a:off x="-215612" y="2807657"/>
          <a:ext cx="1437418" cy="10061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</a:t>
          </a:r>
          <a:endParaRPr lang="ru-RU" sz="2800" kern="1200" dirty="0"/>
        </a:p>
      </dsp:txBody>
      <dsp:txXfrm rot="-5400000">
        <a:off x="1" y="3095142"/>
        <a:ext cx="1006193" cy="431225"/>
      </dsp:txXfrm>
    </dsp:sp>
    <dsp:sp modelId="{86465250-E7C8-425B-A1FC-00DEC6DDC768}">
      <dsp:nvSpPr>
        <dsp:cNvPr id="0" name=""/>
        <dsp:cNvSpPr/>
      </dsp:nvSpPr>
      <dsp:spPr>
        <a:xfrm rot="5400000">
          <a:off x="4150735" y="-552497"/>
          <a:ext cx="934322" cy="7223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Проведение инициирующих тренингов по КИ  (в интерактивном режиме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)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Март – Апрель 2011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 rot="-5400000">
        <a:off x="1006193" y="2637655"/>
        <a:ext cx="7177796" cy="843102"/>
      </dsp:txXfrm>
    </dsp:sp>
    <dsp:sp modelId="{70059A2C-C4B0-41C4-B816-872EB5D4C780}">
      <dsp:nvSpPr>
        <dsp:cNvPr id="0" name=""/>
        <dsp:cNvSpPr/>
      </dsp:nvSpPr>
      <dsp:spPr>
        <a:xfrm rot="5400000">
          <a:off x="-215612" y="4100573"/>
          <a:ext cx="1437418" cy="10061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4</a:t>
          </a:r>
          <a:endParaRPr lang="ru-RU" sz="2800" kern="1200" dirty="0"/>
        </a:p>
      </dsp:txBody>
      <dsp:txXfrm rot="-5400000">
        <a:off x="1" y="4388058"/>
        <a:ext cx="1006193" cy="431225"/>
      </dsp:txXfrm>
    </dsp:sp>
    <dsp:sp modelId="{FEC4AEB0-EFC4-4AB4-97AF-4614D4EDF24C}">
      <dsp:nvSpPr>
        <dsp:cNvPr id="0" name=""/>
        <dsp:cNvSpPr/>
      </dsp:nvSpPr>
      <dsp:spPr>
        <a:xfrm rot="5400000">
          <a:off x="4150735" y="740418"/>
          <a:ext cx="934322" cy="7223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Период набора субъектов исследования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Апрель – Декабрь 2011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 rot="-5400000">
        <a:off x="1006193" y="3930570"/>
        <a:ext cx="7177796" cy="843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23ED2-315A-4BB9-9CBF-DAADCEE86B60}">
      <dsp:nvSpPr>
        <dsp:cNvPr id="0" name=""/>
        <dsp:cNvSpPr/>
      </dsp:nvSpPr>
      <dsp:spPr>
        <a:xfrm rot="5400000">
          <a:off x="-238801" y="241184"/>
          <a:ext cx="1592007" cy="11144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5</a:t>
          </a:r>
          <a:endParaRPr lang="ru-RU" sz="3100" kern="1200" dirty="0"/>
        </a:p>
      </dsp:txBody>
      <dsp:txXfrm rot="-5400000">
        <a:off x="1" y="559586"/>
        <a:ext cx="1114405" cy="477602"/>
      </dsp:txXfrm>
    </dsp:sp>
    <dsp:sp modelId="{843D368A-DBD3-46BD-8B01-B09637F615BA}">
      <dsp:nvSpPr>
        <dsp:cNvPr id="0" name=""/>
        <dsp:cNvSpPr/>
      </dsp:nvSpPr>
      <dsp:spPr>
        <a:xfrm rot="5400000">
          <a:off x="4154600" y="-3037811"/>
          <a:ext cx="1034804" cy="71151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Создание БД, ввод и </a:t>
          </a:r>
          <a:r>
            <a:rPr lang="ru-RU" sz="2400" kern="1200" dirty="0" err="1" smtClean="0">
              <a:latin typeface="Arial" pitchFamily="34" charset="0"/>
              <a:cs typeface="Arial" pitchFamily="34" charset="0"/>
            </a:rPr>
            <a:t>валидизация</a:t>
          </a:r>
          <a:r>
            <a:rPr lang="ru-RU" sz="2400" kern="1200" dirty="0" smtClean="0">
              <a:latin typeface="Arial" pitchFamily="34" charset="0"/>
              <a:cs typeface="Arial" pitchFamily="34" charset="0"/>
            </a:rPr>
            <a:t> данных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Апрель 2011 – Январь 2012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 rot="-5400000">
        <a:off x="1114406" y="52898"/>
        <a:ext cx="7064679" cy="933774"/>
      </dsp:txXfrm>
    </dsp:sp>
    <dsp:sp modelId="{D2B24A90-A48D-49AC-AD40-2C52C00F1CDD}">
      <dsp:nvSpPr>
        <dsp:cNvPr id="0" name=""/>
        <dsp:cNvSpPr/>
      </dsp:nvSpPr>
      <dsp:spPr>
        <a:xfrm rot="5400000">
          <a:off x="-238801" y="1639041"/>
          <a:ext cx="1592007" cy="11144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6</a:t>
          </a:r>
          <a:endParaRPr lang="ru-RU" sz="3100" kern="1200" dirty="0"/>
        </a:p>
      </dsp:txBody>
      <dsp:txXfrm rot="-5400000">
        <a:off x="1" y="1957443"/>
        <a:ext cx="1114405" cy="477602"/>
      </dsp:txXfrm>
    </dsp:sp>
    <dsp:sp modelId="{F96E8ADE-7C72-4DC1-A20B-A703824FE38A}">
      <dsp:nvSpPr>
        <dsp:cNvPr id="0" name=""/>
        <dsp:cNvSpPr/>
      </dsp:nvSpPr>
      <dsp:spPr>
        <a:xfrm rot="5400000">
          <a:off x="4154600" y="-1639954"/>
          <a:ext cx="1034804" cy="71151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Статистический анализ данных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Январь – Февраль 2012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 rot="-5400000">
        <a:off x="1114406" y="1450755"/>
        <a:ext cx="7064679" cy="933774"/>
      </dsp:txXfrm>
    </dsp:sp>
    <dsp:sp modelId="{78C868BC-87D0-4D56-9643-86C2ADA1CCCF}">
      <dsp:nvSpPr>
        <dsp:cNvPr id="0" name=""/>
        <dsp:cNvSpPr/>
      </dsp:nvSpPr>
      <dsp:spPr>
        <a:xfrm rot="5400000">
          <a:off x="-238801" y="3036897"/>
          <a:ext cx="1592007" cy="11144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7</a:t>
          </a:r>
          <a:endParaRPr lang="ru-RU" sz="3100" kern="1200" dirty="0"/>
        </a:p>
      </dsp:txBody>
      <dsp:txXfrm rot="-5400000">
        <a:off x="1" y="3355299"/>
        <a:ext cx="1114405" cy="477602"/>
      </dsp:txXfrm>
    </dsp:sp>
    <dsp:sp modelId="{86465250-E7C8-425B-A1FC-00DEC6DDC768}">
      <dsp:nvSpPr>
        <dsp:cNvPr id="0" name=""/>
        <dsp:cNvSpPr/>
      </dsp:nvSpPr>
      <dsp:spPr>
        <a:xfrm rot="5400000">
          <a:off x="4154600" y="-242098"/>
          <a:ext cx="1034804" cy="71151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Написание отчета и итоговой статьи                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2400" kern="1200" dirty="0" smtClean="0">
              <a:latin typeface="Arial" pitchFamily="34" charset="0"/>
              <a:cs typeface="Arial" pitchFamily="34" charset="0"/>
            </a:rPr>
            <a:t>в интерактивном режиме)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Февраль – Март 2012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 rot="-5400000">
        <a:off x="1114406" y="2848611"/>
        <a:ext cx="7064679" cy="933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09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89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56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3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0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9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19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42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9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6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9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326009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СМУ РОП </a:t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latin typeface="Arial" pitchFamily="34" charset="0"/>
                <a:cs typeface="Arial" pitchFamily="34" charset="0"/>
              </a:rPr>
              <a:t>Секция по исследовательским проектам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34072"/>
            <a:ext cx="7200800" cy="2639144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Руководитель секции: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к.м.н. Потапов Андрей </a:t>
            </a:r>
            <a:r>
              <a:rPr lang="ru-RU" sz="2800" dirty="0" smtClean="0">
                <a:solidFill>
                  <a:schemeClr val="tx1"/>
                </a:solidFill>
              </a:rPr>
              <a:t>Владимирович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Заместитель (координатор) секции: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к.м.н. Кузнецова-</a:t>
            </a:r>
            <a:r>
              <a:rPr lang="ru-RU" sz="2800" dirty="0" err="1">
                <a:solidFill>
                  <a:schemeClr val="tx1"/>
                </a:solidFill>
              </a:rPr>
              <a:t>Морева</a:t>
            </a:r>
            <a:r>
              <a:rPr lang="ru-RU" sz="2800" dirty="0">
                <a:solidFill>
                  <a:schemeClr val="tx1"/>
                </a:solidFill>
              </a:rPr>
              <a:t> Елена Андреевна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5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Направления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клинических исследований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(КИ)</a:t>
            </a:r>
          </a:p>
          <a:p>
            <a:endParaRPr lang="ru-RU" dirty="0" smtClean="0"/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Проведение тренингов: 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ренинги по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методологии КИ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биостатистике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сопутствующие тренинги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(тренинги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 шкалам, по написанию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протокола 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созданию баз данных и т.д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.).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7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Исследовательские проекты 1/1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Предлагаемые нами:</a:t>
            </a:r>
          </a:p>
          <a:p>
            <a:pPr marL="0" indent="0">
              <a:buNone/>
            </a:pP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Валидизация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стандартизированных клинико-функциональных критериев ремиссии при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шизофрении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(Потапов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, 2010; Мосолов, Потапов с </a:t>
            </a:r>
            <a:r>
              <a:rPr lang="ru-RU" sz="2600" i="1" dirty="0" err="1">
                <a:latin typeface="Arial" pitchFamily="34" charset="0"/>
                <a:cs typeface="Arial" pitchFamily="34" charset="0"/>
              </a:rPr>
              <a:t>соавт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., 2011) </a:t>
            </a:r>
            <a:endParaRPr lang="ru-RU" sz="2600" i="1" dirty="0" smtClean="0">
              <a:latin typeface="Arial" pitchFamily="34" charset="0"/>
              <a:cs typeface="Arial" pitchFamily="34" charset="0"/>
            </a:endParaRPr>
          </a:p>
          <a:p>
            <a:endParaRPr lang="ru-RU" sz="2600" i="1" dirty="0">
              <a:latin typeface="Arial" pitchFamily="34" charset="0"/>
              <a:cs typeface="Arial" pitchFamily="34" charset="0"/>
            </a:endParaRP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Эпидемиологическое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исследование: когнитивные расстройства у пациентов с рекуррентным депрессивным расстройством в период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ремиссии</a:t>
            </a:r>
          </a:p>
          <a:p>
            <a:endParaRPr lang="ru-RU" sz="2600" dirty="0">
              <a:latin typeface="Arial" pitchFamily="34" charset="0"/>
              <a:cs typeface="Arial" pitchFamily="34" charset="0"/>
            </a:endParaRP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Эпидемиологическое исследование: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когнитивные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нарушения при тревожных, тревожно-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фобических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расстройствах</a:t>
            </a:r>
          </a:p>
          <a:p>
            <a:pPr marL="0" indent="0">
              <a:buNone/>
            </a:pPr>
            <a:r>
              <a:rPr lang="en-US" sz="2600" dirty="0" smtClean="0"/>
              <a:t>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8486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Исследовательские проекты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1/2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484784"/>
            <a:ext cx="843528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рамках сотрудничества с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Норманом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Сарториусом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Diagnostic Study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исследование по диагностике клинических случаев)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Одно из:</a:t>
            </a:r>
          </a:p>
          <a:p>
            <a:pPr lvl="1"/>
            <a:r>
              <a:rPr lang="ru-RU" sz="20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study debriefing patients on leaving mental hospital after inpatient treatment </a:t>
            </a:r>
          </a:p>
          <a:p>
            <a:pPr marL="457200" lvl="1" indent="0">
              <a:buNone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анонимный опрос пациентов о лечении при выписке из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стационара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One day census of prescriptions of psychotropic drug </a:t>
            </a:r>
          </a:p>
          <a:p>
            <a:pPr marL="457200" lvl="1" indent="0">
              <a:buNone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однодневное </a:t>
            </a:r>
            <a:r>
              <a:rPr lang="ru-RU" sz="1800" i="1" dirty="0" err="1">
                <a:latin typeface="Arial" pitchFamily="34" charset="0"/>
                <a:cs typeface="Arial" pitchFamily="34" charset="0"/>
              </a:rPr>
              <a:t>срезовое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исследование фармакологических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назначений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The pathway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study </a:t>
            </a:r>
          </a:p>
          <a:p>
            <a:pPr marL="457200" lvl="1" indent="0">
              <a:buNone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маршруты пациентов к психиатру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)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Формы реализации и сроки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проведения 1/1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863031"/>
              </p:ext>
            </p:extLst>
          </p:nvPr>
        </p:nvGraphicFramePr>
        <p:xfrm>
          <a:off x="457200" y="1196752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89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Формы реализации и сроки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проведения 1/2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288637"/>
              </p:ext>
            </p:extLst>
          </p:nvPr>
        </p:nvGraphicFramePr>
        <p:xfrm>
          <a:off x="457200" y="1196752"/>
          <a:ext cx="82296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558540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мере набора данных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возможно проведение промежуточного 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анализа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данных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публикация тезисов  </a:t>
            </a:r>
          </a:p>
        </p:txBody>
      </p:sp>
    </p:spTree>
    <p:extLst>
      <p:ext uri="{BB962C8B-B14F-4D97-AF65-F5344CB8AC3E}">
        <p14:creationId xmlns:p14="http://schemas.microsoft.com/office/powerpoint/2010/main" val="206823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279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СМУ РОП  Секция по исследовательским проектам</vt:lpstr>
      <vt:lpstr>Направления деятельности</vt:lpstr>
      <vt:lpstr>Исследовательские проекты 1/1</vt:lpstr>
      <vt:lpstr>Исследовательские проекты 1/2</vt:lpstr>
      <vt:lpstr>Формы реализации и сроки проведения 1/1</vt:lpstr>
      <vt:lpstr>Формы реализации и сроки проведения 1/2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Администратор</cp:lastModifiedBy>
  <cp:revision>25</cp:revision>
  <dcterms:created xsi:type="dcterms:W3CDTF">2011-12-11T09:06:10Z</dcterms:created>
  <dcterms:modified xsi:type="dcterms:W3CDTF">2012-01-09T07:30:59Z</dcterms:modified>
</cp:coreProperties>
</file>